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438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8746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704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17751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84066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06917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0163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94589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7127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4216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1023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6937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4181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0403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8770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4016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163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030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CE0FF-54BF-4D90-AD78-0840729EAEAA}" type="datetimeFigureOut">
              <a:rPr lang="en-IN" smtClean="0"/>
              <a:t>18-12-2020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B5F03-53BC-4C5F-84F7-777CF031AE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76198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DF9A5-F854-46A8-A47B-009250CC3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754" y="544298"/>
            <a:ext cx="10170694" cy="2387600"/>
          </a:xfrm>
        </p:spPr>
        <p:txBody>
          <a:bodyPr>
            <a:normAutofit fontScale="90000"/>
          </a:bodyPr>
          <a:lstStyle/>
          <a:p>
            <a:r>
              <a:rPr lang="en-IN" dirty="0">
                <a:solidFill>
                  <a:schemeClr val="bg1"/>
                </a:solidFill>
              </a:rPr>
              <a:t>Data Management PROJECT</a:t>
            </a:r>
            <a:br>
              <a:rPr lang="en-IN" dirty="0">
                <a:solidFill>
                  <a:schemeClr val="bg1"/>
                </a:solidFill>
              </a:rPr>
            </a:br>
            <a:r>
              <a:rPr lang="en-IN" dirty="0">
                <a:solidFill>
                  <a:schemeClr val="bg1"/>
                </a:solidFill>
              </a:rPr>
              <a:t>(INT217)</a:t>
            </a:r>
            <a:br>
              <a:rPr lang="en-IN" dirty="0">
                <a:solidFill>
                  <a:schemeClr val="bg1"/>
                </a:solidFill>
              </a:rPr>
            </a:br>
            <a:br>
              <a:rPr lang="en-IN" dirty="0"/>
            </a:br>
            <a:r>
              <a:rPr lang="en-IN" dirty="0">
                <a:solidFill>
                  <a:schemeClr val="accent4">
                    <a:lumMod val="50000"/>
                  </a:schemeClr>
                </a:solidFill>
              </a:rPr>
              <a:t>DATA a</a:t>
            </a:r>
            <a:r>
              <a:rPr lang="en-US" dirty="0" err="1">
                <a:solidFill>
                  <a:schemeClr val="accent4">
                    <a:lumMod val="50000"/>
                  </a:schemeClr>
                </a:solidFill>
              </a:rPr>
              <a:t>nalysis</a:t>
            </a:r>
            <a:r>
              <a:rPr lang="en-US" dirty="0">
                <a:solidFill>
                  <a:schemeClr val="accent4">
                    <a:lumMod val="50000"/>
                  </a:schemeClr>
                </a:solidFill>
              </a:rPr>
              <a:t> of IPL 2008-19 </a:t>
            </a:r>
            <a:endParaRPr lang="en-IN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0DDE3F-5482-422B-93B5-6EFD3F1075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27572" y="3298371"/>
            <a:ext cx="3429000" cy="3041529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b="1">
                <a:solidFill>
                  <a:schemeClr val="bg1"/>
                </a:solidFill>
              </a:rPr>
              <a:t>Submitted by :</a:t>
            </a:r>
          </a:p>
          <a:p>
            <a:pPr>
              <a:defRPr/>
            </a:pPr>
            <a:endParaRPr lang="en-US">
              <a:solidFill>
                <a:schemeClr val="tx1"/>
              </a:solidFill>
            </a:endParaRPr>
          </a:p>
          <a:p>
            <a:pPr marL="239821" indent="-239821">
              <a:buFont typeface="Arial"/>
              <a:buChar char="•"/>
              <a:defRPr/>
            </a:pPr>
            <a:r>
              <a:rPr lang="en-US" sz="2400">
                <a:solidFill>
                  <a:schemeClr val="bg1"/>
                </a:solidFill>
              </a:rPr>
              <a:t>Raman Singh</a:t>
            </a:r>
          </a:p>
          <a:p>
            <a:pPr marL="239821" indent="-239821">
              <a:buFont typeface="Arial"/>
              <a:buChar char="•"/>
              <a:defRPr/>
            </a:pPr>
            <a:r>
              <a:rPr lang="en-US" sz="2400">
                <a:solidFill>
                  <a:schemeClr val="bg1"/>
                </a:solidFill>
              </a:rPr>
              <a:t>11806069</a:t>
            </a:r>
          </a:p>
          <a:p>
            <a:pPr marL="239821" indent="-239821">
              <a:buFont typeface="Arial"/>
              <a:buChar char="•"/>
              <a:defRPr/>
            </a:pPr>
            <a:r>
              <a:rPr lang="en-US" sz="2400">
                <a:solidFill>
                  <a:schemeClr val="bg1"/>
                </a:solidFill>
              </a:rPr>
              <a:t>B Tech CSE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83247F-DA50-4E40-B054-EE7E6C6F0E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7378" y="-42106"/>
            <a:ext cx="2481869" cy="258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81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8852E-2CAC-40A4-90F7-1F1BED504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93D4AD-CED8-411B-82CC-708B8988EC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2854" y="49850"/>
            <a:ext cx="10410091" cy="635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050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5FAD4-73B8-452D-8F49-50BF14F8F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98FD29-9E8E-490C-B592-25F3F058F226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r="20451" b="22111"/>
          <a:stretch/>
        </p:blipFill>
        <p:spPr>
          <a:xfrm>
            <a:off x="149469" y="219808"/>
            <a:ext cx="11363262" cy="5841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381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0EDA-BFFF-4E33-8266-9E3305569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B236A2-F9B3-4308-BFC8-7F1BE254FE1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38" b="23496"/>
          <a:stretch/>
        </p:blipFill>
        <p:spPr bwMode="auto">
          <a:xfrm>
            <a:off x="281354" y="254978"/>
            <a:ext cx="11422966" cy="598450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89902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7F205-2974-48F8-BE63-95431B592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54D38AF-4173-4D21-8283-E11C55C5770B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89" b="23403"/>
          <a:stretch/>
        </p:blipFill>
        <p:spPr bwMode="auto">
          <a:xfrm>
            <a:off x="545123" y="181582"/>
            <a:ext cx="10993734" cy="6057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8269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1EC42-E7AD-474E-AC17-BB9767E5B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C45C75-5F61-410B-A1F7-F22CDF72F6A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806" y="0"/>
            <a:ext cx="11772902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9407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701717-1AE6-4CEB-8213-9FE14BA9B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303029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THANK YOU</a:t>
            </a:r>
            <a:endParaRPr lang="en-IN" sz="5400" dirty="0">
              <a:solidFill>
                <a:schemeClr val="bg1"/>
              </a:solidFill>
            </a:endParaRPr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9361BD95-7E56-4678-AE38-7A5C77B332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96000" y="688386"/>
            <a:ext cx="5456279" cy="545627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768315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FEAD0-AAA8-43DD-9ACF-6840C740F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9646" y="19803"/>
            <a:ext cx="4769530" cy="104699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42620-5018-4D24-9C6C-096108C20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4500"/>
            <a:ext cx="9905999" cy="440871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IPL - Indian Premier League is one of the most successful formats of games in recent times. It brought a new sense of gaming among the cricket fans rather I would say a revolution where in it raked millions of rupees and lot of companies have agreed to sponsor in the future as well. This game was different than others.</a:t>
            </a:r>
            <a:endParaRPr lang="en-I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039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B6B18-C3C0-49C0-A379-40DEB966F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2341" y="212274"/>
            <a:ext cx="3708173" cy="120831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Objectives: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8EEAC-41F8-435C-999E-DC24389EE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694313"/>
            <a:ext cx="10254343" cy="467382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1. To find the team that won the most number of matches year wise.</a:t>
            </a:r>
          </a:p>
          <a:p>
            <a:r>
              <a:rPr lang="en-US" dirty="0">
                <a:solidFill>
                  <a:schemeClr val="bg1"/>
                </a:solidFill>
              </a:rPr>
              <a:t> 2. Does winning toss increases the chances of victory. </a:t>
            </a:r>
          </a:p>
          <a:p>
            <a:r>
              <a:rPr lang="en-US" dirty="0">
                <a:solidFill>
                  <a:schemeClr val="bg1"/>
                </a:solidFill>
              </a:rPr>
              <a:t>3. To find the player with the most player of the match awards.</a:t>
            </a:r>
          </a:p>
          <a:p>
            <a:r>
              <a:rPr lang="en-US" dirty="0">
                <a:solidFill>
                  <a:schemeClr val="bg1"/>
                </a:solidFill>
              </a:rPr>
              <a:t> 4. To find the city that hosted the maximum number of IPL matches.</a:t>
            </a:r>
          </a:p>
          <a:p>
            <a:r>
              <a:rPr lang="en-US" dirty="0">
                <a:solidFill>
                  <a:schemeClr val="bg1"/>
                </a:solidFill>
              </a:rPr>
              <a:t> 5. To find the most winning team for each year. </a:t>
            </a:r>
          </a:p>
          <a:p>
            <a:r>
              <a:rPr lang="en-US" dirty="0">
                <a:solidFill>
                  <a:schemeClr val="bg1"/>
                </a:solidFill>
              </a:rPr>
              <a:t>6. To find performance of players on different stadium. </a:t>
            </a:r>
          </a:p>
          <a:p>
            <a:r>
              <a:rPr lang="en-US" dirty="0">
                <a:solidFill>
                  <a:schemeClr val="bg1"/>
                </a:solidFill>
              </a:rPr>
              <a:t>7. To find performance of players in different teams. 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6070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8109D-CE8F-4AE5-B0AC-A3B364A18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3352" y="327514"/>
            <a:ext cx="6059487" cy="14785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This project will help :</a:t>
            </a:r>
            <a:r>
              <a:rPr lang="en-US" dirty="0"/>
              <a:t> 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8B722-48E6-48E0-853A-752C623A1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 To get good experience in using excel..</a:t>
            </a:r>
          </a:p>
          <a:p>
            <a:r>
              <a:rPr lang="en-US" dirty="0">
                <a:solidFill>
                  <a:schemeClr val="bg1"/>
                </a:solidFill>
              </a:rPr>
              <a:t>  To use pivot table.</a:t>
            </a:r>
          </a:p>
          <a:p>
            <a:r>
              <a:rPr lang="en-US" dirty="0">
                <a:solidFill>
                  <a:schemeClr val="bg1"/>
                </a:solidFill>
              </a:rPr>
              <a:t>  Learn to make dashboard.</a:t>
            </a:r>
          </a:p>
          <a:p>
            <a:r>
              <a:rPr lang="en-US" dirty="0">
                <a:solidFill>
                  <a:schemeClr val="bg1"/>
                </a:solidFill>
              </a:rPr>
              <a:t>  To make different types of graph.</a:t>
            </a:r>
          </a:p>
          <a:p>
            <a:r>
              <a:rPr lang="en-US" dirty="0">
                <a:solidFill>
                  <a:schemeClr val="bg1"/>
                </a:solidFill>
              </a:rPr>
              <a:t>  To use tableau for cleaning of data.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2463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6344C-2A17-4C22-B977-CB731B899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393" y="-334108"/>
            <a:ext cx="10471638" cy="1178170"/>
          </a:xfrm>
        </p:spPr>
        <p:txBody>
          <a:bodyPr/>
          <a:lstStyle/>
          <a:p>
            <a:r>
              <a:rPr lang="en-IN" u="sng" dirty="0">
                <a:solidFill>
                  <a:schemeClr val="bg1"/>
                </a:solidFill>
              </a:rPr>
              <a:t>ETL PROCESS: </a:t>
            </a:r>
            <a:r>
              <a:rPr lang="en-IN" dirty="0">
                <a:solidFill>
                  <a:schemeClr val="bg1"/>
                </a:solidFill>
              </a:rPr>
              <a:t>ETL-EXTRACT, TRANSFORMATION, LOAD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ED3A909-4F84-498D-853B-CF31D308D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61" y="1071317"/>
            <a:ext cx="10075985" cy="546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562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380C4-4869-48C8-9D99-0780144A2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0B5A8ED-237C-481B-A4F4-AEFAFCCCD3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655" y="167054"/>
            <a:ext cx="10357338" cy="6356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524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9C0EF-7DD7-4A00-A7F9-59C2531CD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3092"/>
            <a:ext cx="4246686" cy="923193"/>
          </a:xfrm>
        </p:spPr>
        <p:txBody>
          <a:bodyPr>
            <a:normAutofit/>
          </a:bodyPr>
          <a:lstStyle/>
          <a:p>
            <a:r>
              <a:rPr lang="en-IN" sz="2000" b="1" i="1" spc="-5" dirty="0">
                <a:solidFill>
                  <a:srgbClr val="292929"/>
                </a:solidFill>
                <a:effectLst/>
                <a:ea typeface="Times New Roman" panose="02020603050405020304" pitchFamily="18" charset="0"/>
              </a:rPr>
              <a:t>Analysis Results</a:t>
            </a:r>
            <a:r>
              <a:rPr lang="en-IN" sz="2000" i="1" spc="-5" dirty="0">
                <a:solidFill>
                  <a:srgbClr val="292929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IN" sz="2000" b="1" i="1" spc="-5" dirty="0">
                <a:solidFill>
                  <a:srgbClr val="292929"/>
                </a:solidFill>
                <a:effectLst/>
                <a:ea typeface="Times New Roman" panose="02020603050405020304" pitchFamily="18" charset="0"/>
              </a:rPr>
              <a:t>&amp; Visualisation:</a:t>
            </a:r>
            <a:endParaRPr lang="en-IN" sz="2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0667A2C-0C3F-4D9C-B351-1B7C9F7F70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040" b="27426"/>
          <a:stretch/>
        </p:blipFill>
        <p:spPr>
          <a:xfrm>
            <a:off x="756138" y="931984"/>
            <a:ext cx="10533185" cy="5708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630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9E030-522D-4D4D-8A4C-66936F262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59784C-606F-416D-A1D0-E625E835A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940" b="25735"/>
          <a:stretch/>
        </p:blipFill>
        <p:spPr>
          <a:xfrm>
            <a:off x="703385" y="309058"/>
            <a:ext cx="10494449" cy="5616957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AD701E5-E77A-432C-B87A-A28C9BE1097C}"/>
              </a:ext>
            </a:extLst>
          </p:cNvPr>
          <p:cNvCxnSpPr/>
          <p:nvPr/>
        </p:nvCxnSpPr>
        <p:spPr>
          <a:xfrm>
            <a:off x="8396654" y="0"/>
            <a:ext cx="712177" cy="3090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Arrow: Right 7">
            <a:extLst>
              <a:ext uri="{FF2B5EF4-FFF2-40B4-BE49-F238E27FC236}">
                <a16:creationId xmlns:a16="http://schemas.microsoft.com/office/drawing/2014/main" id="{2177DEC5-7361-4214-9B1D-23365442AE87}"/>
              </a:ext>
            </a:extLst>
          </p:cNvPr>
          <p:cNvSpPr/>
          <p:nvPr/>
        </p:nvSpPr>
        <p:spPr>
          <a:xfrm>
            <a:off x="8409842" y="208464"/>
            <a:ext cx="342900" cy="5600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072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DF5DB-203E-479F-B794-A7B819BCA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84AA5A-11FD-4506-80A4-7C95ADCC92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545" b="15002"/>
          <a:stretch/>
        </p:blipFill>
        <p:spPr>
          <a:xfrm>
            <a:off x="465993" y="125747"/>
            <a:ext cx="10336116" cy="544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61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243</Words>
  <Application>Microsoft Office PowerPoint</Application>
  <PresentationFormat>Widescreen</PresentationFormat>
  <Paragraphs>25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Tw Cen MT</vt:lpstr>
      <vt:lpstr>Circuit</vt:lpstr>
      <vt:lpstr>Data Management PROJECT (INT217)  DATA analysis of IPL 2008-19 </vt:lpstr>
      <vt:lpstr>INTRODUCTION</vt:lpstr>
      <vt:lpstr>Objectives:</vt:lpstr>
      <vt:lpstr>This project will help :  </vt:lpstr>
      <vt:lpstr>ETL PROCESS: ETL-EXTRACT, TRANSFORMATION, LOAD</vt:lpstr>
      <vt:lpstr>PowerPoint Presentation</vt:lpstr>
      <vt:lpstr>Analysis Results &amp; Visualisation: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Management PROJECT (INT217)  DATA analysis of IPL 2008-19 </dc:title>
  <dc:creator>Raman  Singh</dc:creator>
  <cp:lastModifiedBy>Raman  Singh</cp:lastModifiedBy>
  <cp:revision>2</cp:revision>
  <dcterms:created xsi:type="dcterms:W3CDTF">2020-12-18T17:28:26Z</dcterms:created>
  <dcterms:modified xsi:type="dcterms:W3CDTF">2020-12-18T17:36:43Z</dcterms:modified>
</cp:coreProperties>
</file>

<file path=docProps/thumbnail.jpeg>
</file>